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73" r:id="rId19"/>
    <p:sldId id="269" r:id="rId20"/>
    <p:sldId id="272" r:id="rId21"/>
    <p:sldId id="268" r:id="rId22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62" d="100"/>
          <a:sy n="62" d="100"/>
        </p:scale>
        <p:origin x="6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4.jpe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28.jpeg"/><Relationship Id="rId5" Type="http://schemas.openxmlformats.org/officeDocument/2006/relationships/image" Target="../media/image53.jpeg"/><Relationship Id="rId10" Type="http://schemas.openxmlformats.org/officeDocument/2006/relationships/image" Target="../media/image57.jpeg"/><Relationship Id="rId4" Type="http://schemas.openxmlformats.org/officeDocument/2006/relationships/image" Target="../media/image52.jpg"/><Relationship Id="rId9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  <p:sp>
        <p:nvSpPr>
          <p:cNvPr id="41" name="Retângulo 40"/>
          <p:cNvSpPr/>
          <p:nvPr/>
        </p:nvSpPr>
        <p:spPr>
          <a:xfrm>
            <a:off x="183729" y="6404256"/>
            <a:ext cx="1206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Pedro </a:t>
            </a:r>
            <a:r>
              <a:rPr lang="en-GB" sz="1400" dirty="0" err="1" smtClean="0"/>
              <a:t>Teixeira</a:t>
            </a:r>
            <a:endParaRPr lang="en-GB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5433419"/>
            <a:ext cx="812079" cy="90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718</Words>
  <Application>Microsoft Office PowerPoint</Application>
  <PresentationFormat>Ecrã Panorâmico</PresentationFormat>
  <Paragraphs>174</Paragraphs>
  <Slides>18</Slides>
  <Notes>15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</vt:lpstr>
      <vt:lpstr>helvetica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2015-06-22T02:10:51Z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